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3C947-2811-4174-8BD2-DEE7ADB5F00D}" type="datetimeFigureOut">
              <a:rPr lang="bg-BG" smtClean="0"/>
              <a:t>29.4.2021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2624-DACE-45CD-9B02-BC6808B27A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98347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3C947-2811-4174-8BD2-DEE7ADB5F00D}" type="datetimeFigureOut">
              <a:rPr lang="bg-BG" smtClean="0"/>
              <a:t>29.4.2021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2624-DACE-45CD-9B02-BC6808B27A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59039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3C947-2811-4174-8BD2-DEE7ADB5F00D}" type="datetimeFigureOut">
              <a:rPr lang="bg-BG" smtClean="0"/>
              <a:t>29.4.2021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2624-DACE-45CD-9B02-BC6808B27A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51466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3C947-2811-4174-8BD2-DEE7ADB5F00D}" type="datetimeFigureOut">
              <a:rPr lang="bg-BG" smtClean="0"/>
              <a:t>29.4.2021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2624-DACE-45CD-9B02-BC6808B27A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85838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3C947-2811-4174-8BD2-DEE7ADB5F00D}" type="datetimeFigureOut">
              <a:rPr lang="bg-BG" smtClean="0"/>
              <a:t>29.4.2021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2624-DACE-45CD-9B02-BC6808B27A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78270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3C947-2811-4174-8BD2-DEE7ADB5F00D}" type="datetimeFigureOut">
              <a:rPr lang="bg-BG" smtClean="0"/>
              <a:t>29.4.2021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2624-DACE-45CD-9B02-BC6808B27A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8414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3C947-2811-4174-8BD2-DEE7ADB5F00D}" type="datetimeFigureOut">
              <a:rPr lang="bg-BG" smtClean="0"/>
              <a:t>29.4.2021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2624-DACE-45CD-9B02-BC6808B27A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422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3C947-2811-4174-8BD2-DEE7ADB5F00D}" type="datetimeFigureOut">
              <a:rPr lang="bg-BG" smtClean="0"/>
              <a:t>29.4.2021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2624-DACE-45CD-9B02-BC6808B27A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1617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3C947-2811-4174-8BD2-DEE7ADB5F00D}" type="datetimeFigureOut">
              <a:rPr lang="bg-BG" smtClean="0"/>
              <a:t>29.4.2021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2624-DACE-45CD-9B02-BC6808B27A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30113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3C947-2811-4174-8BD2-DEE7ADB5F00D}" type="datetimeFigureOut">
              <a:rPr lang="bg-BG" smtClean="0"/>
              <a:t>29.4.2021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2624-DACE-45CD-9B02-BC6808B27A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34592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3C947-2811-4174-8BD2-DEE7ADB5F00D}" type="datetimeFigureOut">
              <a:rPr lang="bg-BG" smtClean="0"/>
              <a:t>29.4.2021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2624-DACE-45CD-9B02-BC6808B27A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86955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3C947-2811-4174-8BD2-DEE7ADB5F00D}" type="datetimeFigureOut">
              <a:rPr lang="bg-BG" smtClean="0"/>
              <a:t>29.4.2021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72624-DACE-45CD-9B02-BC6808B27A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7834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1" y="0"/>
            <a:ext cx="5588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1" y="-254000"/>
            <a:ext cx="6451599" cy="71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94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5126"/>
            <a:ext cx="5854700" cy="649287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1" y="365124"/>
            <a:ext cx="5079999" cy="649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23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4279900" cy="63452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400" y="365124"/>
            <a:ext cx="6337300" cy="634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30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01" y="184150"/>
            <a:ext cx="5143498" cy="65913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1" y="184150"/>
            <a:ext cx="5473699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226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4775200" cy="6302375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0" y="365124"/>
            <a:ext cx="5130800" cy="649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2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neli5kova@abv.bg</dc:creator>
  <cp:lastModifiedBy>neli5kova@abv.bg</cp:lastModifiedBy>
  <cp:revision>3</cp:revision>
  <dcterms:created xsi:type="dcterms:W3CDTF">2021-04-29T13:34:48Z</dcterms:created>
  <dcterms:modified xsi:type="dcterms:W3CDTF">2021-04-29T13:45:08Z</dcterms:modified>
</cp:coreProperties>
</file>